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7" r:id="rId3"/>
    <p:sldId id="257" r:id="rId4"/>
    <p:sldId id="258" r:id="rId5"/>
    <p:sldId id="260" r:id="rId6"/>
    <p:sldId id="259" r:id="rId7"/>
    <p:sldId id="265" r:id="rId8"/>
    <p:sldId id="266" r:id="rId9"/>
    <p:sldId id="262" r:id="rId10"/>
    <p:sldId id="263" r:id="rId11"/>
    <p:sldId id="264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B438A-E118-4DAE-A265-A609B8A20923}" type="datetimeFigureOut">
              <a:rPr lang="en-US" smtClean="0"/>
              <a:t>11/2/18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D4F3-94E1-4633-B87A-127E754E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72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B438A-E118-4DAE-A265-A609B8A20923}" type="datetimeFigureOut">
              <a:rPr lang="en-US" smtClean="0"/>
              <a:t>11/2/18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D4F3-94E1-4633-B87A-127E754E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482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B438A-E118-4DAE-A265-A609B8A20923}" type="datetimeFigureOut">
              <a:rPr lang="en-US" smtClean="0"/>
              <a:t>11/2/18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D4F3-94E1-4633-B87A-127E754E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333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B438A-E118-4DAE-A265-A609B8A20923}" type="datetimeFigureOut">
              <a:rPr lang="en-US" smtClean="0"/>
              <a:t>11/2/18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D4F3-94E1-4633-B87A-127E754E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805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B438A-E118-4DAE-A265-A609B8A20923}" type="datetimeFigureOut">
              <a:rPr lang="en-US" smtClean="0"/>
              <a:t>11/2/18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D4F3-94E1-4633-B87A-127E754E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82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B438A-E118-4DAE-A265-A609B8A20923}" type="datetimeFigureOut">
              <a:rPr lang="en-US" smtClean="0"/>
              <a:t>11/2/18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D4F3-94E1-4633-B87A-127E754E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1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B438A-E118-4DAE-A265-A609B8A20923}" type="datetimeFigureOut">
              <a:rPr lang="en-US" smtClean="0"/>
              <a:t>11/2/18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D4F3-94E1-4633-B87A-127E754E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68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B438A-E118-4DAE-A265-A609B8A20923}" type="datetimeFigureOut">
              <a:rPr lang="en-US" smtClean="0"/>
              <a:t>11/2/18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D4F3-94E1-4633-B87A-127E754E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504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B438A-E118-4DAE-A265-A609B8A20923}" type="datetimeFigureOut">
              <a:rPr lang="en-US" smtClean="0"/>
              <a:t>11/2/18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D4F3-94E1-4633-B87A-127E754E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403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B438A-E118-4DAE-A265-A609B8A20923}" type="datetimeFigureOut">
              <a:rPr lang="en-US" smtClean="0"/>
              <a:t>11/2/18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D4F3-94E1-4633-B87A-127E754E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626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B438A-E118-4DAE-A265-A609B8A20923}" type="datetimeFigureOut">
              <a:rPr lang="en-US" smtClean="0"/>
              <a:t>11/2/18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D4F3-94E1-4633-B87A-127E754E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514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B438A-E118-4DAE-A265-A609B8A20923}" type="datetimeFigureOut">
              <a:rPr lang="en-US" smtClean="0"/>
              <a:t>11/2/18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CD4F3-94E1-4633-B87A-127E754E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97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/>
              <a:t>5</a:t>
            </a:r>
            <a:r>
              <a:rPr lang="en-US" sz="6600" baseline="30000" dirty="0" smtClean="0"/>
              <a:t>th</a:t>
            </a:r>
            <a:r>
              <a:rPr lang="en-US" sz="6600" dirty="0" smtClean="0"/>
              <a:t> Grade Standard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342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Conclusion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599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Further Research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76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Real World Application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387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Question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361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Hypothesis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64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Materials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93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Variables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Independent Variable: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Dependent Variable: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Controlled Variable: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5203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Procedures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2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Data/Graph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09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Observations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86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Results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72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26</Words>
  <Application>Microsoft Office PowerPoint</Application>
  <PresentationFormat>Widescreen</PresentationFormat>
  <Paragraphs>19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5th Grade Standard</vt:lpstr>
      <vt:lpstr>Question</vt:lpstr>
      <vt:lpstr>Hypothesis</vt:lpstr>
      <vt:lpstr>Materials</vt:lpstr>
      <vt:lpstr>Variables</vt:lpstr>
      <vt:lpstr>Procedures</vt:lpstr>
      <vt:lpstr>Data/Graph</vt:lpstr>
      <vt:lpstr>Observations</vt:lpstr>
      <vt:lpstr>Results</vt:lpstr>
      <vt:lpstr>Conclusion</vt:lpstr>
      <vt:lpstr>Further Research</vt:lpstr>
      <vt:lpstr>Real World Application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Roberts, Lisa</dc:creator>
  <cp:lastModifiedBy>Roberts, Lisa</cp:lastModifiedBy>
  <cp:revision>3</cp:revision>
  <dcterms:created xsi:type="dcterms:W3CDTF">2017-11-28T17:55:52Z</dcterms:created>
  <dcterms:modified xsi:type="dcterms:W3CDTF">2018-11-02T17:39:03Z</dcterms:modified>
</cp:coreProperties>
</file>